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58" r:id="rId4"/>
    <p:sldId id="264" r:id="rId5"/>
    <p:sldId id="257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00203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OSPITAL MANAGEMENT SYSTEM</a:t>
            </a:r>
            <a:endParaRPr lang="en-I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18740"/>
            <a:ext cx="9144000" cy="2639060"/>
          </a:xfrm>
        </p:spPr>
        <p:txBody>
          <a:bodyPr/>
          <a:lstStyle/>
          <a:p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Submitted </a:t>
            </a:r>
            <a:r>
              <a:rPr lang="en-IN" altLang="en-US" sz="3200" dirty="0" err="1">
                <a:latin typeface="Times New Roman" panose="02020603050405020304" charset="0"/>
                <a:cs typeface="Times New Roman" panose="02020603050405020304" charset="0"/>
              </a:rPr>
              <a:t>by:Thamizhazhaki</a:t>
            </a:r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 Selvaganapathy</a:t>
            </a:r>
          </a:p>
          <a:p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Under the guidance </a:t>
            </a:r>
            <a:r>
              <a:rPr lang="en-IN" altLang="en-US" sz="3200" dirty="0" err="1">
                <a:latin typeface="Times New Roman" panose="02020603050405020304" charset="0"/>
                <a:cs typeface="Times New Roman" panose="02020603050405020304" charset="0"/>
              </a:rPr>
              <a:t>of:Amruta</a:t>
            </a:r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3200" dirty="0" err="1">
                <a:latin typeface="Times New Roman" panose="02020603050405020304" charset="0"/>
                <a:cs typeface="Times New Roman" panose="02020603050405020304" charset="0"/>
              </a:rPr>
              <a:t>Deore</a:t>
            </a:r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6A53017-70CE-4A18-BC53-F5120A9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Introduction </a:t>
            </a:r>
            <a:endParaRPr lang="en-IN" sz="1800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C79A88-A317-46BD-87D6-2936528964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030" b="4638"/>
          <a:stretch/>
        </p:blipFill>
        <p:spPr>
          <a:xfrm>
            <a:off x="838200" y="2349061"/>
            <a:ext cx="5181600" cy="362606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848391D-34A3-4ECE-AD59-05AA20B554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622" b="4456"/>
          <a:stretch/>
        </p:blipFill>
        <p:spPr>
          <a:xfrm>
            <a:off x="6172200" y="2349061"/>
            <a:ext cx="5181600" cy="3626068"/>
          </a:xfrm>
        </p:spPr>
      </p:pic>
    </p:spTree>
    <p:extLst>
      <p:ext uri="{BB962C8B-B14F-4D97-AF65-F5344CB8AC3E}">
        <p14:creationId xmlns:p14="http://schemas.microsoft.com/office/powerpoint/2010/main" val="389215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339C-D31B-4311-A68C-D9EEC9C8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Staff Information</a:t>
            </a:r>
            <a:endParaRPr lang="en-IN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DE6BD3-0F0A-4867-A634-D2DA16B18D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786" b="4456"/>
          <a:stretch/>
        </p:blipFill>
        <p:spPr>
          <a:xfrm>
            <a:off x="838200" y="1915510"/>
            <a:ext cx="5181600" cy="369701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F19231-B366-4005-8A29-247E16295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4679" b="5808"/>
          <a:stretch/>
        </p:blipFill>
        <p:spPr>
          <a:xfrm>
            <a:off x="6172200" y="1915510"/>
            <a:ext cx="5181600" cy="3697014"/>
          </a:xfrm>
        </p:spPr>
      </p:pic>
    </p:spTree>
    <p:extLst>
      <p:ext uri="{BB962C8B-B14F-4D97-AF65-F5344CB8AC3E}">
        <p14:creationId xmlns:p14="http://schemas.microsoft.com/office/powerpoint/2010/main" val="203276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D18B-FED2-4A6B-AB70-E8ED78BA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Departments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41709C-CE30-48DA-9F51-3708E45E3F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703" b="4997"/>
          <a:stretch/>
        </p:blipFill>
        <p:spPr>
          <a:xfrm>
            <a:off x="838200" y="1820917"/>
            <a:ext cx="5181600" cy="39886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D0C7E-3013-4E44-BE7F-24E1EC7CD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703" b="7971"/>
          <a:stretch/>
        </p:blipFill>
        <p:spPr>
          <a:xfrm>
            <a:off x="6172200" y="1820917"/>
            <a:ext cx="5181600" cy="4051738"/>
          </a:xfrm>
        </p:spPr>
      </p:pic>
    </p:spTree>
    <p:extLst>
      <p:ext uri="{BB962C8B-B14F-4D97-AF65-F5344CB8AC3E}">
        <p14:creationId xmlns:p14="http://schemas.microsoft.com/office/powerpoint/2010/main" val="134702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1EE1-FF66-48F7-87E9-4A8393B1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Events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CF3C45-D83F-4CFD-9C8F-3C004C3CFE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785" b="4185"/>
          <a:stretch/>
        </p:blipFill>
        <p:spPr>
          <a:xfrm>
            <a:off x="838200" y="2543969"/>
            <a:ext cx="5181600" cy="29146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64AFC-D572-4DA2-9E81-6D7278B96F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622" b="4997"/>
          <a:stretch/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132911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E6BD-C050-4596-94ED-88D3860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Appointment Form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A95936-9413-4B36-9FCF-DF240C987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433" b="4726"/>
          <a:stretch/>
        </p:blipFill>
        <p:spPr>
          <a:xfrm>
            <a:off x="838200" y="1883979"/>
            <a:ext cx="5181600" cy="36181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FA4940-FB00-48DF-BC9F-4F5638CD30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703" b="4726"/>
          <a:stretch/>
        </p:blipFill>
        <p:spPr>
          <a:xfrm>
            <a:off x="6172200" y="1883979"/>
            <a:ext cx="5181600" cy="3712780"/>
          </a:xfrm>
        </p:spPr>
      </p:pic>
    </p:spTree>
    <p:extLst>
      <p:ext uri="{BB962C8B-B14F-4D97-AF65-F5344CB8AC3E}">
        <p14:creationId xmlns:p14="http://schemas.microsoft.com/office/powerpoint/2010/main" val="269208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AE53-17AE-4C16-AA12-DB076697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Appointment Form after </a:t>
            </a:r>
            <a:r>
              <a:rPr lang="en-US" sz="2800" dirty="0" err="1"/>
              <a:t>Sumbit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25362-FBA8-4389-93D8-AE6D000D2F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163" b="4997"/>
          <a:stretch/>
        </p:blipFill>
        <p:spPr>
          <a:xfrm>
            <a:off x="2451538" y="1690688"/>
            <a:ext cx="6708228" cy="3693235"/>
          </a:xfrm>
        </p:spPr>
      </p:pic>
    </p:spTree>
    <p:extLst>
      <p:ext uri="{BB962C8B-B14F-4D97-AF65-F5344CB8AC3E}">
        <p14:creationId xmlns:p14="http://schemas.microsoft.com/office/powerpoint/2010/main" val="183605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237E-09C4-48E9-810F-ED938C11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Contact-Request Information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E9847B-B1DB-4954-AAAF-AB10D6ECD5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622" b="5267"/>
          <a:stretch/>
        </p:blipFill>
        <p:spPr>
          <a:xfrm>
            <a:off x="483476" y="2215055"/>
            <a:ext cx="5181600" cy="309004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AD2AEF-E97A-4D9B-8191-A0B54ACF0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163" b="4727"/>
          <a:stretch/>
        </p:blipFill>
        <p:spPr>
          <a:xfrm>
            <a:off x="6172200" y="2215055"/>
            <a:ext cx="5181600" cy="3160986"/>
          </a:xfrm>
        </p:spPr>
      </p:pic>
    </p:spTree>
    <p:extLst>
      <p:ext uri="{BB962C8B-B14F-4D97-AF65-F5344CB8AC3E}">
        <p14:creationId xmlns:p14="http://schemas.microsoft.com/office/powerpoint/2010/main" val="327246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DCAA-74EE-49A8-B0F0-F85194EE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Feedback Form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F95583-5C7A-4B09-BDDB-F13289B331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291" b="3915"/>
          <a:stretch/>
        </p:blipFill>
        <p:spPr>
          <a:xfrm>
            <a:off x="838200" y="1923393"/>
            <a:ext cx="5181600" cy="37127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4EEFF5-E3A3-4EB6-B165-C4BA8CD37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7376" b="3915"/>
          <a:stretch/>
        </p:blipFill>
        <p:spPr>
          <a:xfrm>
            <a:off x="6172200" y="1923393"/>
            <a:ext cx="5181600" cy="3712779"/>
          </a:xfrm>
        </p:spPr>
      </p:pic>
    </p:spTree>
    <p:extLst>
      <p:ext uri="{BB962C8B-B14F-4D97-AF65-F5344CB8AC3E}">
        <p14:creationId xmlns:p14="http://schemas.microsoft.com/office/powerpoint/2010/main" val="203612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Easy Appointment making.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Easy location.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Check Doctors profile.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User Friendly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35" y="365125"/>
            <a:ext cx="10514965" cy="1325880"/>
          </a:xfrm>
        </p:spPr>
        <p:txBody>
          <a:bodyPr>
            <a:normAutofit/>
          </a:bodyPr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Operating System - Windows 10.</a:t>
            </a: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Platform – Eclipse IDE.</a:t>
            </a: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Language -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HTML,CSS,Javascript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Files -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stylesheet,html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4699000"/>
          </a:xfrm>
        </p:spPr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Objective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Abstract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Uml Diagram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Main Features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Outputs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Advantages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  <a:p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 SYSTEM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 used by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 people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and appoint a doctor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easily.</a:t>
            </a:r>
            <a:r>
              <a:rPr lang="en-US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Making appointment of multiple people for a big hospital is difficult by using a manual system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may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consuming </a:t>
            </a:r>
            <a:r>
              <a:rPr lang="en-US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solved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The Main Objective of hospital management system is helps to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 make appointment for doctor checkup. 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 system is making appointment of multiple people for a big hospital is difficult by using a manual system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may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consuming.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 system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allows user to keep up to date 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profile.It’ll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also facilitate keeping all the records of users, such as their id, name, mailing address, phone number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So all the information about an user will be available 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and provide personalized experience.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5938" cy="4667250"/>
          </a:xfrm>
        </p:spPr>
        <p:txBody>
          <a:bodyPr>
            <a:noAutofit/>
          </a:bodyPr>
          <a:lstStyle/>
          <a:p>
            <a:pPr marL="304165" marR="912495" indent="445770" algn="just">
              <a:lnSpc>
                <a:spcPct val="130000"/>
              </a:lnSpc>
              <a:spcAft>
                <a:spcPts val="0"/>
              </a:spcAft>
            </a:pPr>
            <a:r>
              <a:rPr lang="en-IN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 System which help normal people to know about the hospital and its location .In addition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helps to maintain make appointment for doctor checkup .Making appointment of multiple people for a big hospital is difficult by using a manual system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may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consuming.</a:t>
            </a:r>
            <a:r>
              <a:rPr lang="en-US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problems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solved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project.</a:t>
            </a:r>
            <a:r>
              <a:rPr lang="en-US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 System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which is helpful for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 people to make an easy appointment with a doctor who is export in their respective field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Uml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4312B2-621C-4F15-A65B-265A1470DF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9692"/>
            <a:ext cx="10515600" cy="360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Main Feautres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In this Hospital Management , which help us to make an easy appointment in addition it has option to choose a doctor by our choice.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And the other feature is we can search location easily.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In addition ,we can see doctor profiles and their tips.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In this Management feedback form is helpful to develop our hospital.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8FE0-2C78-409E-87FB-71B0477A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23B5C-2707-4402-AD27-3F6BD7CB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48" r="1220" b="9348"/>
          <a:stretch/>
        </p:blipFill>
        <p:spPr>
          <a:xfrm>
            <a:off x="2228144" y="2341179"/>
            <a:ext cx="7656835" cy="3429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2BCFE-0284-45D3-AC7F-88D2A646E822}"/>
              </a:ext>
            </a:extLst>
          </p:cNvPr>
          <p:cNvSpPr txBox="1"/>
          <p:nvPr/>
        </p:nvSpPr>
        <p:spPr>
          <a:xfrm>
            <a:off x="1387366" y="1868214"/>
            <a:ext cx="208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Welcome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46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1EC81-4FAD-4EA8-91FB-0159B61D5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61" r="1835" b="6631"/>
          <a:stretch/>
        </p:blipFill>
        <p:spPr>
          <a:xfrm>
            <a:off x="2228144" y="2293883"/>
            <a:ext cx="7593773" cy="35945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42A8F-0FC4-45F6-9CDF-99F76ED1ECE2}"/>
              </a:ext>
            </a:extLst>
          </p:cNvPr>
          <p:cNvSpPr txBox="1"/>
          <p:nvPr/>
        </p:nvSpPr>
        <p:spPr>
          <a:xfrm>
            <a:off x="1686910" y="1789386"/>
            <a:ext cx="27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using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59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391</Words>
  <Application>Microsoft Office PowerPoint</Application>
  <PresentationFormat>Widescreen</PresentationFormat>
  <Paragraphs>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HOSPITAL MANAGEMENT SYSTEM</vt:lpstr>
      <vt:lpstr>Agenda</vt:lpstr>
      <vt:lpstr>Objectives</vt:lpstr>
      <vt:lpstr>Introduction</vt:lpstr>
      <vt:lpstr>Abstract</vt:lpstr>
      <vt:lpstr>Uml Diagram</vt:lpstr>
      <vt:lpstr>Main Feautres</vt:lpstr>
      <vt:lpstr>Outputs</vt:lpstr>
      <vt:lpstr>PowerPoint Presentation</vt:lpstr>
      <vt:lpstr>Introduction </vt:lpstr>
      <vt:lpstr>Staff Information</vt:lpstr>
      <vt:lpstr>Departments</vt:lpstr>
      <vt:lpstr>Events</vt:lpstr>
      <vt:lpstr>Appointment Form</vt:lpstr>
      <vt:lpstr>Appointment Form after Sumbit</vt:lpstr>
      <vt:lpstr>Contact-Request Information</vt:lpstr>
      <vt:lpstr>Feedback Form</vt:lpstr>
      <vt:lpstr>Advantages</vt:lpstr>
      <vt:lpstr>Software Requirements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Service Provider	</dc:title>
  <dc:creator/>
  <cp:lastModifiedBy>Balamurugan Selvaganapathy</cp:lastModifiedBy>
  <cp:revision>15</cp:revision>
  <dcterms:created xsi:type="dcterms:W3CDTF">2021-09-10T19:41:00Z</dcterms:created>
  <dcterms:modified xsi:type="dcterms:W3CDTF">2021-09-21T16:51:49Z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1033-11.2.0.10224</vt:lpwstr>
  </property>
</Properties>
</file>